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</p:sldMasterIdLst>
  <p:sldIdLst>
    <p:sldId id="288" r:id="rId2"/>
    <p:sldId id="290" r:id="rId3"/>
    <p:sldId id="289" r:id="rId4"/>
    <p:sldId id="259" r:id="rId5"/>
    <p:sldId id="263" r:id="rId6"/>
    <p:sldId id="267" r:id="rId7"/>
    <p:sldId id="272" r:id="rId8"/>
    <p:sldId id="273" r:id="rId9"/>
    <p:sldId id="266" r:id="rId10"/>
    <p:sldId id="269" r:id="rId11"/>
    <p:sldId id="275" r:id="rId12"/>
    <p:sldId id="270" r:id="rId13"/>
    <p:sldId id="276" r:id="rId14"/>
    <p:sldId id="285" r:id="rId15"/>
    <p:sldId id="277" r:id="rId16"/>
    <p:sldId id="278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639BF-C4D8-5D4F-AC4C-B114DAA93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843DD5-65DB-091C-635B-1EFD6C464D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4AF0A-CB56-26F7-8A85-999633C01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5FC16-FA25-4542-8029-E21436A60C6D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AB8F4-E246-A73E-8206-C363D9061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3B183-F3C0-1F3C-16A4-8BFA52A56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5E2D7-20DA-45F9-921E-377C993645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7731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171D0-AE30-86F7-99D3-5C7E1C42A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9299B-F22B-E5FA-95FD-96BD90DCD5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5A5AA-3A11-E0DA-A1BB-14A39DCB3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5FC16-FA25-4542-8029-E21436A60C6D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91BF1-8788-1C35-883A-899643CAF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BDC99-C940-0720-C591-243A8F2A8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5E2D7-20DA-45F9-921E-377C993645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4949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073BF3-3101-2E13-E9E0-26316F3937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F7D39A-23FB-221D-1755-C40AA2D995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345389-1D9D-DDF7-35CC-FC3280C0D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5FC16-FA25-4542-8029-E21436A60C6D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62446-5D97-6DC8-EDAA-605549639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CB0B6-7B70-CC29-583C-63359D05E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5E2D7-20DA-45F9-921E-377C993645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50663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4543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8548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6B52A-E27C-CE12-771B-BFEAC8D28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700CC-8EF2-01A0-1418-6215EC0CA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AA372-5E52-860E-5EB6-2FACA106D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5FC16-FA25-4542-8029-E21436A60C6D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090F6-C025-BA67-23A9-059E1F7A6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631B5-EF95-A9A2-566A-DE7500ABB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5E2D7-20DA-45F9-921E-377C993645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7634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E3A35-467D-8B42-088D-EF2FBF1E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90D100-02E1-8292-40EE-1973C0A41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D7423-BBCC-0FAB-D2B3-82E51A9EB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5FC16-FA25-4542-8029-E21436A60C6D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98D16-1AB8-6C4C-1C07-A461A978B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37149-96EA-BC26-22A7-83BDAF6AF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5E2D7-20DA-45F9-921E-377C993645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1419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C7C0B-5B88-BD0F-3DDE-A371804B5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DDD95-6193-9BA8-65CC-40FAA04F7E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EDE02-ACF2-E96F-63B7-FC9ABB887A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6B1680-0DFC-A5D7-D9F8-0D0B034C7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5FC16-FA25-4542-8029-E21436A60C6D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70C375-A8D2-9EE2-813A-539C13C1F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35DF5E-9E81-F99D-E7EE-DBE68998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5E2D7-20DA-45F9-921E-377C993645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4397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F69DE-F8C1-99CC-87C7-EDAC0CD4E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F506E0-484B-8647-528B-846D08C209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11CFE5-B585-053D-D327-CCEBD0AA4A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F38DDC-C674-15C9-4B13-7AE9B8D40E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32FBE6-FD45-76D4-6482-90680E9E03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D60400-0F00-65B7-4EE6-06BA65EB1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5FC16-FA25-4542-8029-E21436A60C6D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FD8FB6-252D-C0AB-7B01-FA41E1B3F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4084C5-B955-401D-25CA-A639907CF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5E2D7-20DA-45F9-921E-377C993645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3497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2CD91-90A5-13B8-620E-9E94CEC1C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25EEE5-AE1A-1C01-9A31-2BA5F90FD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5FC16-FA25-4542-8029-E21436A60C6D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A423A9-16D0-48D4-6739-07F6CE044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3E31BA-C410-863A-86C3-CABC58567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5E2D7-20DA-45F9-921E-377C993645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2345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B9FED9-EF58-ADBF-3A32-0EB06F00A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5FC16-FA25-4542-8029-E21436A60C6D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447A1E-0C10-AD62-518A-B2623CFF6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89BF7-1606-F23D-69EC-AC51D499D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5E2D7-20DA-45F9-921E-377C993645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5002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55AFE-9A3E-F3F9-8D66-30D74697A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EA81E-B8D5-9351-C8B4-CE64D6D33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30AED0-B64A-A9CF-9923-E2B513DB00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5550D0-BB23-EB1E-C105-2C6F47F4B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5FC16-FA25-4542-8029-E21436A60C6D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46D5DC-F4C7-B083-6E83-823B8641F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C5A55-A252-E725-2E86-12686282D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5E2D7-20DA-45F9-921E-377C993645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90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51ED6-FED1-84FE-2355-BA43D0079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93525E-E375-F9F4-5F06-105F2F45ED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DE8008-44A1-3C15-0A45-F665478D43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4F1534-42F2-1251-115F-44271678A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5FC16-FA25-4542-8029-E21436A60C6D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06CF0A-F926-D559-DF1B-032BCC9D6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A28CA4-8875-5B9C-F212-FD2C6F4AC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5E2D7-20DA-45F9-921E-377C993645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0412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1F1CC0-322B-E12D-36A3-59C1439B6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69D1B8-4F40-2317-A138-F06FA6EB9D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91A56-DDA3-F991-FE82-AD27AEB4D4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5FC16-FA25-4542-8029-E21436A60C6D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14F85-5AF2-1C82-A3AA-3F1A78BBCC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4E724-0073-222B-8A12-BFFB4C3FB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5E2D7-20DA-45F9-921E-377C993645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0450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8E646-B395-FA43-FE63-5283AE44EB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Intelligent Claims Registration using Azure Cognitive Services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29A15C-4342-184D-4FDB-87642133D4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24091" y="4452630"/>
            <a:ext cx="6778740" cy="343327"/>
          </a:xfrm>
        </p:spPr>
        <p:txBody>
          <a:bodyPr>
            <a:normAutofit fontScale="62500" lnSpcReduction="20000"/>
          </a:bodyPr>
          <a:lstStyle/>
          <a:p>
            <a:r>
              <a:rPr lang="en-IN" dirty="0"/>
              <a:t>Supervised Machine Learning models for Document Analysis - Azure Document Intelligence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AE6768-91C4-4E71-1BBD-188CD60215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6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</a:rPr>
              <a:t>SE ZG628T: Dissertation </a:t>
            </a:r>
          </a:p>
          <a:p>
            <a:r>
              <a:rPr lang="en-US" sz="1600" dirty="0">
                <a:effectLst/>
                <a:latin typeface="Verdana" panose="020B0604030504040204" pitchFamily="34" charset="0"/>
                <a:ea typeface="Times New Roman" panose="02020603050405020304" pitchFamily="18" charset="0"/>
              </a:rPr>
              <a:t>by Jojo Thomas [</a:t>
            </a:r>
            <a:r>
              <a:rPr lang="en-US" sz="1600" kern="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2021mt93554]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2150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883CE7-2D88-D10C-8511-7DCE3F9FB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146" y="1068659"/>
            <a:ext cx="5975133" cy="51865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0A8B2C-1387-D2E4-1E4F-060AC486D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5309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684958-40AE-E90B-9049-D50E313C4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633" y="1045137"/>
            <a:ext cx="7661883" cy="52410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6B40C7-112C-D733-435C-D08DA2939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7958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DDA819-CEDF-1926-629A-BA1456803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776" y="1162408"/>
            <a:ext cx="7563129" cy="5034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270701-CD78-6847-EE14-FF03B7ADE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9681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31742-FC34-D4D6-071F-7DD4CD2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Label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0EA2A1-49A6-3B49-607B-ED4FBA3D5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635" y="1211056"/>
            <a:ext cx="2048161" cy="46774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DE006A-849D-4B09-B83D-7B933F155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407" y="2597137"/>
            <a:ext cx="7582958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40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31742-FC34-D4D6-071F-7DD4CD2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783546-E3BB-48AD-1BD8-162A9604A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457" y="1099056"/>
            <a:ext cx="8642876" cy="522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459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642DE9-73C9-2079-0FD1-0F01EB877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297" y="1089846"/>
            <a:ext cx="6995090" cy="350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2ABB81-C734-7F84-4D65-1ED9390C6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407" y="4591846"/>
            <a:ext cx="7306695" cy="1609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B29E08-1771-BD60-4B41-0816EA0D2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Train Data</a:t>
            </a:r>
          </a:p>
        </p:txBody>
      </p:sp>
    </p:spTree>
    <p:extLst>
      <p:ext uri="{BB962C8B-B14F-4D97-AF65-F5344CB8AC3E}">
        <p14:creationId xmlns:p14="http://schemas.microsoft.com/office/powerpoint/2010/main" val="1075844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37AF98-C09D-C45C-B51C-7B126AA40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7479"/>
            <a:ext cx="9572964" cy="445311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F0F9329-387C-79A7-2C0A-045225A1A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Trained Models</a:t>
            </a:r>
          </a:p>
        </p:txBody>
      </p:sp>
    </p:spTree>
    <p:extLst>
      <p:ext uri="{BB962C8B-B14F-4D97-AF65-F5344CB8AC3E}">
        <p14:creationId xmlns:p14="http://schemas.microsoft.com/office/powerpoint/2010/main" val="1655896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6A9BB-1838-ED00-BC49-DCC5C0786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05" y="1242714"/>
            <a:ext cx="9897374" cy="4372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92E355-6A89-4496-9619-3004E9488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 Models</a:t>
            </a:r>
          </a:p>
        </p:txBody>
      </p:sp>
    </p:spTree>
    <p:extLst>
      <p:ext uri="{BB962C8B-B14F-4D97-AF65-F5344CB8AC3E}">
        <p14:creationId xmlns:p14="http://schemas.microsoft.com/office/powerpoint/2010/main" val="2698988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DC7B7-CEF9-C9EA-1CBD-35C9821FC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D4FAA2-6E64-C4D4-5B6C-0C55DC3819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/>
              <a:t>Create Resource Group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Create Document Intelligence Resource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Create Storage Account</a:t>
            </a:r>
          </a:p>
          <a:p>
            <a:pPr lvl="1"/>
            <a:r>
              <a:rPr lang="en-IN" dirty="0"/>
              <a:t>Create Blob Storage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Create Custom Model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/>
              <a:t>Label Data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/>
              <a:t>Train Data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/>
              <a:t>Compose Models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Test Models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D59D3C-A8C8-0F99-7766-584B749175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Steps for training models in Azure Document Intelligence</a:t>
            </a:r>
          </a:p>
        </p:txBody>
      </p:sp>
    </p:spTree>
    <p:extLst>
      <p:ext uri="{BB962C8B-B14F-4D97-AF65-F5344CB8AC3E}">
        <p14:creationId xmlns:p14="http://schemas.microsoft.com/office/powerpoint/2010/main" val="1134830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31742-FC34-D4D6-071F-7DD4CD2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Resource Group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DC6766-FA43-F608-E4FA-5AAFD4335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32" y="1241960"/>
            <a:ext cx="7817650" cy="474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28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31742-FC34-D4D6-071F-7DD4CD2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Document Intelligence Resource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5F897B-17F0-8C56-83E2-44205CD6E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23195"/>
            <a:ext cx="4780381" cy="46549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528033-245E-FA9F-1493-ED25B84B0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75453"/>
            <a:ext cx="4578585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958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31742-FC34-D4D6-071F-7DD4CD2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Storage Account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A7FB2E-5F95-9579-72C4-B95C41705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73313"/>
            <a:ext cx="4845299" cy="531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32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4A673-6292-FAD2-67E2-AB602F20B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10F799-3906-ABDD-5C35-2D8FF4993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077" y="1137351"/>
            <a:ext cx="4045158" cy="5359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8E62B3-B4C4-21A9-C7ED-C548C0454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005" y="1137350"/>
            <a:ext cx="3797103" cy="53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47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31742-FC34-D4D6-071F-7DD4CD2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Blob Storage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6D14A4-3DE5-82FD-454C-9393D3666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236" y="1179916"/>
            <a:ext cx="8646146" cy="495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619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31742-FC34-D4D6-071F-7DD4CD2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Custom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6AED53-5ED6-2598-2DDA-058EB34FB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66" y="1155811"/>
            <a:ext cx="9417534" cy="502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63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BC7-C164-7E7B-EB53-5DE850A09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44E1D7-57B8-670D-D402-560728623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962" y="1131909"/>
            <a:ext cx="10405881" cy="446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99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6498</TotalTime>
  <Words>85</Words>
  <Application>Microsoft Office PowerPoint</Application>
  <PresentationFormat>Widescreen</PresentationFormat>
  <Paragraphs>24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Helvetica</vt:lpstr>
      <vt:lpstr>Verdana</vt:lpstr>
      <vt:lpstr>Office Theme</vt:lpstr>
      <vt:lpstr>Intelligent Claims Registration using Azure Cognitive Services</vt:lpstr>
      <vt:lpstr>Contents</vt:lpstr>
      <vt:lpstr>Create Resource Group</vt:lpstr>
      <vt:lpstr>Create Document Intelligence Resource</vt:lpstr>
      <vt:lpstr>Create Storage Account</vt:lpstr>
      <vt:lpstr>PowerPoint Presentation</vt:lpstr>
      <vt:lpstr>Create Blob Storage</vt:lpstr>
      <vt:lpstr>Create Custom Model</vt:lpstr>
      <vt:lpstr>PowerPoint Presentation</vt:lpstr>
      <vt:lpstr>PowerPoint Presentation</vt:lpstr>
      <vt:lpstr>PowerPoint Presentation</vt:lpstr>
      <vt:lpstr>PowerPoint Presentation</vt:lpstr>
      <vt:lpstr>Label Data</vt:lpstr>
      <vt:lpstr>PowerPoint Presentation</vt:lpstr>
      <vt:lpstr>Train Data</vt:lpstr>
      <vt:lpstr>Trained Models</vt:lpstr>
      <vt:lpstr>Test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Jojo Thomas</dc:creator>
  <cp:lastModifiedBy>Jojo Thomas</cp:lastModifiedBy>
  <cp:revision>11</cp:revision>
  <dcterms:created xsi:type="dcterms:W3CDTF">2023-09-20T18:15:18Z</dcterms:created>
  <dcterms:modified xsi:type="dcterms:W3CDTF">2023-09-27T16:11:48Z</dcterms:modified>
</cp:coreProperties>
</file>